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529" r:id="rId17"/>
    <p:sldId id="530" r:id="rId18"/>
    <p:sldId id="531" r:id="rId19"/>
    <p:sldId id="300" r:id="rId20"/>
    <p:sldId id="392" r:id="rId21"/>
    <p:sldId id="519" r:id="rId22"/>
    <p:sldId id="506" r:id="rId23"/>
    <p:sldId id="520" r:id="rId24"/>
    <p:sldId id="507" r:id="rId25"/>
    <p:sldId id="522" r:id="rId26"/>
    <p:sldId id="332" r:id="rId27"/>
    <p:sldId id="524" r:id="rId28"/>
    <p:sldId id="508" r:id="rId29"/>
    <p:sldId id="523" r:id="rId30"/>
    <p:sldId id="335" r:id="rId31"/>
    <p:sldId id="492" r:id="rId32"/>
    <p:sldId id="346" r:id="rId33"/>
    <p:sldId id="490" r:id="rId34"/>
    <p:sldId id="383" r:id="rId35"/>
    <p:sldId id="349" r:id="rId36"/>
    <p:sldId id="421" r:id="rId37"/>
    <p:sldId id="420" r:id="rId38"/>
    <p:sldId id="489" r:id="rId39"/>
    <p:sldId id="442" r:id="rId40"/>
    <p:sldId id="510" r:id="rId41"/>
    <p:sldId id="511" r:id="rId42"/>
    <p:sldId id="348" r:id="rId43"/>
    <p:sldId id="512" r:id="rId44"/>
    <p:sldId id="513" r:id="rId45"/>
    <p:sldId id="514" r:id="rId46"/>
    <p:sldId id="515" r:id="rId47"/>
    <p:sldId id="516" r:id="rId48"/>
    <p:sldId id="517" r:id="rId49"/>
    <p:sldId id="429" r:id="rId50"/>
    <p:sldId id="432" r:id="rId51"/>
    <p:sldId id="433" r:id="rId52"/>
    <p:sldId id="437" r:id="rId53"/>
    <p:sldId id="435" r:id="rId54"/>
    <p:sldId id="431" r:id="rId55"/>
    <p:sldId id="526" r:id="rId56"/>
    <p:sldId id="527" r:id="rId57"/>
    <p:sldId id="52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  <p14:sldId id="529"/>
            <p14:sldId id="530"/>
            <p14:sldId id="531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DFC9EF"/>
    <a:srgbClr val="B888DC"/>
    <a:srgbClr val="CDC7B6"/>
    <a:srgbClr val="7F9BB7"/>
    <a:srgbClr val="AF443F"/>
    <a:srgbClr val="51B3CC"/>
    <a:srgbClr val="AD38D3"/>
    <a:srgbClr val="69A343"/>
    <a:srgbClr val="BBA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109" d="100"/>
          <a:sy n="109" d="100"/>
        </p:scale>
        <p:origin x="462" y="13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68D92-77B2-790B-A795-E0473820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B01AC-C11B-2774-E390-F5AE6BF03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74FDD8-8BFB-E9AC-DD76-F0CB32CC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DA86F-2C65-15D2-911A-F86ED6EBE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30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EA47-DAC2-AD58-6B43-D1CAE7E0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CB009B-66C2-F4C5-E201-070F6083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2C156E-9250-520A-04D3-69890E8B2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F14059-96DA-054E-E499-02313A529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8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0553C-B44B-129D-4806-4C72825BC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AE0E31-3617-74F7-19E9-BD0030300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B4C8B6-47FF-0E5A-2F45-0EA70377F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C2E68-95CD-DAA9-F82A-666D16C16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41B6BA6-C93B-CDA5-103D-3D01B822717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DE3D6F7-3FD1-B1C4-A3D3-074DCF5B7EA7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C2FE5DC-FF8A-EB89-67AD-9D7D68FD28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000D991-E569-BA57-59B0-3FA54066F123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C8B76F3-0578-E7BB-92CF-50686847759C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4B2048-5A9C-B648-086A-61A93AF0EC92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878E32-A5E8-BB83-CDC9-DF582591204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265E78B-E462-64F7-2E91-BC98688CE98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1054D-7F2B-A5D1-0CEA-CBEAA9551A6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52F6E3-FDF5-4D0E-1C3D-4DC4B1B69CD4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AD305-66E8-4D81-A19B-E85F21E1678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83D67-8E20-6DCA-0E80-0A177FAA682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12AD9FB-A1CF-47A6-F1BF-019ACF0F461B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7249C3-4880-DC9E-50BE-D49AC05230A6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127B2B-D243-71E3-DFE2-FFC0925A127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DCAB495-ACE5-0690-CE8A-E1ACD1947577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6699E7-A7CB-81AB-0F18-6D12175BFAA4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E5B789B-BEEB-269E-8CD2-741FD646F98B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F3A97C-282F-22F9-FBA2-2F47F19C45C2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F71E62D-374C-FA81-0833-3DF4559CC88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EAE02-F762-2302-A346-8D3A6C5F1447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A495-F535-6A38-7898-E504096B15DE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24AEC-DF5A-1F9D-8723-C3213037A31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3123E-F24A-0462-39EB-994003FAA731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E3EEB9-7B05-325E-FE59-D9221DDA351F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A3F5C80-AC79-6520-4A25-851C425C643A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BB741C-03AB-CA3F-886F-AD29C0600F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A11F61-453B-F90F-8760-A118CCF776E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E62DFB4-756B-AC69-D095-52524B99F6A5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BE10BE3-B4ED-E555-43FC-F18CF970E13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B2086-2258-2347-38C0-E7E4C167A64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272CE24-A5D3-1612-1889-3A0400F8FC0B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92AA6-CC55-9E0D-2DCB-424CB142909A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ED75BB-8547-2871-1450-E5397900093F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E7CE6D-A026-FE96-D085-38D69C7A0C4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279E5-0528-D6F2-9DE7-B3660CF8F29B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B6B114-59FD-1D81-593D-FA6DBDD539F7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A99CDC6-6A3C-2218-B476-C195330719FD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368630-7E13-AD9D-509F-058780AD9726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9A5F8DA-9BD7-0AB3-42A0-DA7434074EC6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A72E46-DF10-7293-251B-25DCF9B8D30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A52CC69-15DF-0850-B417-05C473CA4599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5D6E61-20E5-C9C2-6902-E9D3C13D2C61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6AC01E1-AA25-997D-3EA9-2D735FECD239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82DB2-C44D-4F77-28C8-DC51A6A726AC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533CC-6A38-C2F8-C2B9-C1CDBCEA9F00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EA813B-FA37-BB7F-7CA0-F087374733B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4E239E-6396-CE23-5EF4-A8B04B8CCBB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유저들을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F3C0FA8-2C1C-1438-8646-FBF6FCDF3AE6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D8EC72A-B18D-0C69-2247-0F5805A8B5EE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8FECCF-F7BB-0CB1-4567-23070DA6BA3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A3FD104-F585-21ED-FBEC-FDA056074084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6C5C00-43B1-D6FB-C3C3-927C316C16A7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EC5FBB-14AA-B7B3-BEEA-A7C58606D3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6A6064F-923E-7A1C-DA74-6E3A9D18563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F4F33AA-FA92-EF00-64AF-0184AADA4A5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F8E8F-C2A6-DB84-2140-6A9FFD7D7241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04842-913E-B4DC-1598-C1D0C048D4AD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83DF8-5105-F387-D890-1E45A68AA526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EAEA-371A-D770-1BB6-3F0C499D78F2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유저가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7981851-A731-9369-86E8-2EA94022D800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8CBDC2E-7624-285E-63F5-2881924927D3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22B8376-B9F6-2517-E0D5-275F8E219698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9E62C4-EE62-96F7-F59F-3C3F23683F3F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737A55-7BDA-1251-759D-254BD4017E8D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B56AF1D-E87A-40DA-6A6B-C144B2223C6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DE7125-15AD-6525-1B37-4F206A5BCAF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D63B110-9752-9B99-7174-649A2F953C6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AF49DF-2776-554E-39B4-62F71BF1D510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A2CDBE-28F2-8A9F-3563-AC6A3419529C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82C7ED-084C-CADB-F1A3-C36B1956E6F0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A8479C-8B3E-B01C-E6D1-3275D9002899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446C-F72D-B4DE-2BE4-1DE9C1CE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A6CB46-C70A-6814-E00D-D80EC26349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AA3AE7-BD9A-D2BC-F994-D13CAD59CED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02010-F9B2-2A9C-324D-91AA1EC23D0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B97CBD-9CB9-A54C-87D4-3E486EE00A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3536FB7-43F8-5E54-2AB3-21878FE9F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69BE37-D529-ADCE-1611-4F7AB94AEF4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61DBC9-8A90-F0E5-B3FB-D9EC3F95E5A0}"/>
              </a:ext>
            </a:extLst>
          </p:cNvPr>
          <p:cNvSpPr txBox="1"/>
          <p:nvPr/>
        </p:nvSpPr>
        <p:spPr>
          <a:xfrm>
            <a:off x="266695" y="1228715"/>
            <a:ext cx="69865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두 파티가 같은 레벨에 입장하지만 별개의 콘텐츠를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모험섬과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증명의 전장 콘텐츠는 같은 레벨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콘텐츠를 진행합니다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3A7B9C46-12A0-3FEB-67BD-8AABD861EE3C}"/>
              </a:ext>
            </a:extLst>
          </p:cNvPr>
          <p:cNvSpPr/>
          <p:nvPr/>
        </p:nvSpPr>
        <p:spPr>
          <a:xfrm>
            <a:off x="4926568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40" name="그림 139" descr="만화 영화이(가) 표시된 사진&#10;&#10;자동 생성된 설명">
            <a:extLst>
              <a:ext uri="{FF2B5EF4-FFF2-40B4-BE49-F238E27FC236}">
                <a16:creationId xmlns:a16="http://schemas.microsoft.com/office/drawing/2014/main" id="{E7D59274-B91D-82EF-E6F2-2777EFFDA5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516558" y="4608633"/>
            <a:ext cx="938213" cy="881062"/>
          </a:xfrm>
          <a:prstGeom prst="rect">
            <a:avLst/>
          </a:prstGeom>
        </p:spPr>
      </p:pic>
      <p:sp>
        <p:nvSpPr>
          <p:cNvPr id="141" name="타원 140">
            <a:extLst>
              <a:ext uri="{FF2B5EF4-FFF2-40B4-BE49-F238E27FC236}">
                <a16:creationId xmlns:a16="http://schemas.microsoft.com/office/drawing/2014/main" id="{D9FFC201-076F-1D8E-6EB0-351534D79899}"/>
              </a:ext>
            </a:extLst>
          </p:cNvPr>
          <p:cNvSpPr/>
          <p:nvPr/>
        </p:nvSpPr>
        <p:spPr>
          <a:xfrm>
            <a:off x="4582581" y="2953805"/>
            <a:ext cx="3060000" cy="3060000"/>
          </a:xfrm>
          <a:prstGeom prst="ellipse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다이아몬드 141">
            <a:extLst>
              <a:ext uri="{FF2B5EF4-FFF2-40B4-BE49-F238E27FC236}">
                <a16:creationId xmlns:a16="http://schemas.microsoft.com/office/drawing/2014/main" id="{AF2B1FA7-AE3A-C18B-367D-2D33C03D346A}"/>
              </a:ext>
            </a:extLst>
          </p:cNvPr>
          <p:cNvSpPr/>
          <p:nvPr/>
        </p:nvSpPr>
        <p:spPr>
          <a:xfrm>
            <a:off x="5462064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3" name="다이아몬드 142">
            <a:extLst>
              <a:ext uri="{FF2B5EF4-FFF2-40B4-BE49-F238E27FC236}">
                <a16:creationId xmlns:a16="http://schemas.microsoft.com/office/drawing/2014/main" id="{6E73098C-CF93-CD8A-1D5C-8B1109C9C3B1}"/>
              </a:ext>
            </a:extLst>
          </p:cNvPr>
          <p:cNvSpPr/>
          <p:nvPr/>
        </p:nvSpPr>
        <p:spPr>
          <a:xfrm>
            <a:off x="6483878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44" name="다이아몬드 143">
            <a:extLst>
              <a:ext uri="{FF2B5EF4-FFF2-40B4-BE49-F238E27FC236}">
                <a16:creationId xmlns:a16="http://schemas.microsoft.com/office/drawing/2014/main" id="{D4E3A07A-26FD-EDCA-5EB6-AC9125587AE1}"/>
              </a:ext>
            </a:extLst>
          </p:cNvPr>
          <p:cNvSpPr/>
          <p:nvPr/>
        </p:nvSpPr>
        <p:spPr>
          <a:xfrm>
            <a:off x="5246558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5" name="다이아몬드 144">
            <a:extLst>
              <a:ext uri="{FF2B5EF4-FFF2-40B4-BE49-F238E27FC236}">
                <a16:creationId xmlns:a16="http://schemas.microsoft.com/office/drawing/2014/main" id="{0F24EE55-56A5-664A-4736-01320691763D}"/>
              </a:ext>
            </a:extLst>
          </p:cNvPr>
          <p:cNvSpPr/>
          <p:nvPr/>
        </p:nvSpPr>
        <p:spPr>
          <a:xfrm>
            <a:off x="6432342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6" name="다이아몬드 145">
            <a:extLst>
              <a:ext uri="{FF2B5EF4-FFF2-40B4-BE49-F238E27FC236}">
                <a16:creationId xmlns:a16="http://schemas.microsoft.com/office/drawing/2014/main" id="{B6F94A60-65DA-FBDA-EEF7-8C90BE8F5612}"/>
              </a:ext>
            </a:extLst>
          </p:cNvPr>
          <p:cNvSpPr/>
          <p:nvPr/>
        </p:nvSpPr>
        <p:spPr>
          <a:xfrm>
            <a:off x="7056249" y="445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7" name="다이아몬드 146">
            <a:extLst>
              <a:ext uri="{FF2B5EF4-FFF2-40B4-BE49-F238E27FC236}">
                <a16:creationId xmlns:a16="http://schemas.microsoft.com/office/drawing/2014/main" id="{DA4E5A57-BE7F-D714-9435-E8CDA3DDAAB5}"/>
              </a:ext>
            </a:extLst>
          </p:cNvPr>
          <p:cNvSpPr/>
          <p:nvPr/>
        </p:nvSpPr>
        <p:spPr>
          <a:xfrm>
            <a:off x="5036783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8" name="다이아몬드 147">
            <a:extLst>
              <a:ext uri="{FF2B5EF4-FFF2-40B4-BE49-F238E27FC236}">
                <a16:creationId xmlns:a16="http://schemas.microsoft.com/office/drawing/2014/main" id="{3D1DF22C-CD1B-D050-C666-61EC3A945C9D}"/>
              </a:ext>
            </a:extLst>
          </p:cNvPr>
          <p:cNvSpPr/>
          <p:nvPr/>
        </p:nvSpPr>
        <p:spPr>
          <a:xfrm>
            <a:off x="6267560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49" name="그림 148" descr="만화 영화이(가) 표시된 사진&#10;&#10;자동 생성된 설명">
            <a:extLst>
              <a:ext uri="{FF2B5EF4-FFF2-40B4-BE49-F238E27FC236}">
                <a16:creationId xmlns:a16="http://schemas.microsoft.com/office/drawing/2014/main" id="{C5A823C6-AAD0-10C2-5D4C-664632D3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815665" y="3268591"/>
            <a:ext cx="938213" cy="881062"/>
          </a:xfrm>
          <a:prstGeom prst="rect">
            <a:avLst/>
          </a:prstGeom>
        </p:spPr>
      </p:pic>
      <p:sp>
        <p:nvSpPr>
          <p:cNvPr id="151" name="다이아몬드 150">
            <a:extLst>
              <a:ext uri="{FF2B5EF4-FFF2-40B4-BE49-F238E27FC236}">
                <a16:creationId xmlns:a16="http://schemas.microsoft.com/office/drawing/2014/main" id="{69CA8AB2-1EC5-4EB5-7CFF-ED7198D077DC}"/>
              </a:ext>
            </a:extLst>
          </p:cNvPr>
          <p:cNvSpPr/>
          <p:nvPr/>
        </p:nvSpPr>
        <p:spPr>
          <a:xfrm>
            <a:off x="927217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52" name="그림 151" descr="만화 영화이(가) 표시된 사진&#10;&#10;자동 생성된 설명">
            <a:extLst>
              <a:ext uri="{FF2B5EF4-FFF2-40B4-BE49-F238E27FC236}">
                <a16:creationId xmlns:a16="http://schemas.microsoft.com/office/drawing/2014/main" id="{5A01A998-F8E8-7452-05B5-789939D705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1517207" y="4608633"/>
            <a:ext cx="938213" cy="881062"/>
          </a:xfrm>
          <a:prstGeom prst="rect">
            <a:avLst/>
          </a:prstGeom>
        </p:spPr>
      </p:pic>
      <p:sp>
        <p:nvSpPr>
          <p:cNvPr id="153" name="타원 152">
            <a:extLst>
              <a:ext uri="{FF2B5EF4-FFF2-40B4-BE49-F238E27FC236}">
                <a16:creationId xmlns:a16="http://schemas.microsoft.com/office/drawing/2014/main" id="{2F92D682-81A6-1683-D745-69BE94E22D2B}"/>
              </a:ext>
            </a:extLst>
          </p:cNvPr>
          <p:cNvSpPr/>
          <p:nvPr/>
        </p:nvSpPr>
        <p:spPr>
          <a:xfrm>
            <a:off x="583230" y="2953805"/>
            <a:ext cx="3060000" cy="3060000"/>
          </a:xfrm>
          <a:prstGeom prst="ellipse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다이아몬드 153">
            <a:extLst>
              <a:ext uri="{FF2B5EF4-FFF2-40B4-BE49-F238E27FC236}">
                <a16:creationId xmlns:a16="http://schemas.microsoft.com/office/drawing/2014/main" id="{762D0011-1136-A83D-C670-E0E8ADE3BF2E}"/>
              </a:ext>
            </a:extLst>
          </p:cNvPr>
          <p:cNvSpPr/>
          <p:nvPr/>
        </p:nvSpPr>
        <p:spPr>
          <a:xfrm>
            <a:off x="1462713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5" name="다이아몬드 154">
            <a:extLst>
              <a:ext uri="{FF2B5EF4-FFF2-40B4-BE49-F238E27FC236}">
                <a16:creationId xmlns:a16="http://schemas.microsoft.com/office/drawing/2014/main" id="{E4536CCA-15F6-01F0-0EB0-598479CA6756}"/>
              </a:ext>
            </a:extLst>
          </p:cNvPr>
          <p:cNvSpPr/>
          <p:nvPr/>
        </p:nvSpPr>
        <p:spPr>
          <a:xfrm>
            <a:off x="2484527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6" name="다이아몬드 155">
            <a:extLst>
              <a:ext uri="{FF2B5EF4-FFF2-40B4-BE49-F238E27FC236}">
                <a16:creationId xmlns:a16="http://schemas.microsoft.com/office/drawing/2014/main" id="{86354003-0417-F73F-379E-1700C6AFEA1D}"/>
              </a:ext>
            </a:extLst>
          </p:cNvPr>
          <p:cNvSpPr/>
          <p:nvPr/>
        </p:nvSpPr>
        <p:spPr>
          <a:xfrm>
            <a:off x="1247207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77A970-EE7D-683E-47C2-D9F11105893E}"/>
              </a:ext>
            </a:extLst>
          </p:cNvPr>
          <p:cNvSpPr/>
          <p:nvPr/>
        </p:nvSpPr>
        <p:spPr>
          <a:xfrm>
            <a:off x="8581932" y="2953805"/>
            <a:ext cx="3060000" cy="3060000"/>
          </a:xfrm>
          <a:prstGeom prst="ellipse">
            <a:avLst/>
          </a:prstGeom>
          <a:noFill/>
          <a:ln>
            <a:solidFill>
              <a:srgbClr val="DFC9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다이아몬드 167">
            <a:extLst>
              <a:ext uri="{FF2B5EF4-FFF2-40B4-BE49-F238E27FC236}">
                <a16:creationId xmlns:a16="http://schemas.microsoft.com/office/drawing/2014/main" id="{EB16A9E3-8D96-D7A7-8763-03619178AF30}"/>
              </a:ext>
            </a:extLst>
          </p:cNvPr>
          <p:cNvSpPr/>
          <p:nvPr/>
        </p:nvSpPr>
        <p:spPr>
          <a:xfrm>
            <a:off x="10431693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472464DF-7C03-B7A7-6C02-3F859D8063D1}"/>
              </a:ext>
            </a:extLst>
          </p:cNvPr>
          <p:cNvSpPr/>
          <p:nvPr/>
        </p:nvSpPr>
        <p:spPr>
          <a:xfrm>
            <a:off x="11129783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70" name="다이아몬드 169">
            <a:extLst>
              <a:ext uri="{FF2B5EF4-FFF2-40B4-BE49-F238E27FC236}">
                <a16:creationId xmlns:a16="http://schemas.microsoft.com/office/drawing/2014/main" id="{F171BAC0-F9B8-9612-4414-FB88F0505603}"/>
              </a:ext>
            </a:extLst>
          </p:cNvPr>
          <p:cNvSpPr/>
          <p:nvPr/>
        </p:nvSpPr>
        <p:spPr>
          <a:xfrm>
            <a:off x="9036134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71" name="다이아몬드 170">
            <a:extLst>
              <a:ext uri="{FF2B5EF4-FFF2-40B4-BE49-F238E27FC236}">
                <a16:creationId xmlns:a16="http://schemas.microsoft.com/office/drawing/2014/main" id="{095533B3-9603-3BC4-B3C2-7D4832198E20}"/>
              </a:ext>
            </a:extLst>
          </p:cNvPr>
          <p:cNvSpPr/>
          <p:nvPr/>
        </p:nvSpPr>
        <p:spPr>
          <a:xfrm>
            <a:off x="10266911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72" name="그림 171" descr="만화 영화이(가) 표시된 사진&#10;&#10;자동 생성된 설명">
            <a:extLst>
              <a:ext uri="{FF2B5EF4-FFF2-40B4-BE49-F238E27FC236}">
                <a16:creationId xmlns:a16="http://schemas.microsoft.com/office/drawing/2014/main" id="{B4006F7A-49C3-23F8-7D48-E0458022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9815016" y="3268591"/>
            <a:ext cx="938213" cy="881062"/>
          </a:xfrm>
          <a:prstGeom prst="rect">
            <a:avLst/>
          </a:prstGeom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A463C74-7BA9-67B3-9C72-A08CB6730C98}"/>
              </a:ext>
            </a:extLst>
          </p:cNvPr>
          <p:cNvSpPr/>
          <p:nvPr/>
        </p:nvSpPr>
        <p:spPr>
          <a:xfrm>
            <a:off x="5227785" y="2618922"/>
            <a:ext cx="1769591" cy="210786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콘텐츠 레벨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A5A99AA-FB07-90A5-DF98-AF956DEA813E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E50140E9-5D22-4823-53F9-51D8AA063B75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00C759F-3D9D-C83F-6B3E-E912119E168A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704E3FCB-F55E-71BB-2EEE-808ECD6504BC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F3C84CB4-97B3-2BAE-EF97-BB55B93B03CB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7428AD3A-0173-DE66-7189-E9384C95564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0ACB5F4-F797-AC79-BC28-3C011DA04A35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7E49F203-37EE-49E3-E167-2BC0BFF6A96A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3D3B7FE-7384-8C20-F78C-7D47EDE9C14E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818A404-6D5B-60A3-FD68-7F2B82B0FE69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E2DE4083-D56E-E59C-F1D7-E58969B9EE6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3812F0D-0B97-BDA2-60EF-21B2E432E8D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4A0C4E09-A0B5-6C38-CCCB-F0D71D31ECEE}"/>
              </a:ext>
            </a:extLst>
          </p:cNvPr>
          <p:cNvSpPr/>
          <p:nvPr/>
        </p:nvSpPr>
        <p:spPr>
          <a:xfrm>
            <a:off x="1228434" y="2637626"/>
            <a:ext cx="1769591" cy="209971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BB7781A4-A802-344E-0402-558A6A147EF8}"/>
              </a:ext>
            </a:extLst>
          </p:cNvPr>
          <p:cNvSpPr/>
          <p:nvPr/>
        </p:nvSpPr>
        <p:spPr>
          <a:xfrm>
            <a:off x="9229571" y="2618935"/>
            <a:ext cx="1764722" cy="228662"/>
          </a:xfrm>
          <a:prstGeom prst="roundRect">
            <a:avLst>
              <a:gd name="adj" fmla="val 5304"/>
            </a:avLst>
          </a:prstGeom>
          <a:solidFill>
            <a:srgbClr val="DFC9EF"/>
          </a:solidFill>
          <a:ln>
            <a:solidFill>
              <a:srgbClr val="B88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5" name="화살표: 왼쪽 224">
            <a:extLst>
              <a:ext uri="{FF2B5EF4-FFF2-40B4-BE49-F238E27FC236}">
                <a16:creationId xmlns:a16="http://schemas.microsoft.com/office/drawing/2014/main" id="{D1419EE3-994A-5975-EC52-4EDCC64886D6}"/>
              </a:ext>
            </a:extLst>
          </p:cNvPr>
          <p:cNvSpPr/>
          <p:nvPr/>
        </p:nvSpPr>
        <p:spPr>
          <a:xfrm>
            <a:off x="3733149" y="4179499"/>
            <a:ext cx="671808" cy="657104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schemeClr val="accent6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화살표: 왼쪽 225">
            <a:extLst>
              <a:ext uri="{FF2B5EF4-FFF2-40B4-BE49-F238E27FC236}">
                <a16:creationId xmlns:a16="http://schemas.microsoft.com/office/drawing/2014/main" id="{8FFA547D-559A-A8FE-83AC-068CB65F445D}"/>
              </a:ext>
            </a:extLst>
          </p:cNvPr>
          <p:cNvSpPr/>
          <p:nvPr/>
        </p:nvSpPr>
        <p:spPr>
          <a:xfrm flipH="1">
            <a:off x="7779023" y="4179499"/>
            <a:ext cx="666467" cy="657104"/>
          </a:xfrm>
          <a:prstGeom prst="leftArrow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srgbClr val="DFC9EF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9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255B-220D-B8C1-14ED-3B03BA6E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9982-5575-A46C-85B7-4F6D126FD3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610C29-C648-3624-1F09-5E36EE40EB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9C6EA-05FB-EA16-51C1-DA73D994FAC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3E2EF-1EDE-C22B-D48C-C0B2E65226E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A8E8009-FFF8-4EB6-AAFF-ECEB02190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986D25-7866-4ECD-2388-39904529ABB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AD31AD-C452-2607-08FD-AD550BB26257}"/>
              </a:ext>
            </a:extLst>
          </p:cNvPr>
          <p:cNvSpPr txBox="1"/>
          <p:nvPr/>
        </p:nvSpPr>
        <p:spPr>
          <a:xfrm>
            <a:off x="266695" y="1228715"/>
            <a:ext cx="9872962" cy="4255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별개로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어비스던전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필드보스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각 파티별로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레벨에서는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겹의 지형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마리의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보스몬스터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등이 존재하게 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각각 본인 파티의 레벨 요소에만 상호작용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파티에는 아무런 영향을 줄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지형파괴가 되어도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전멸기가 나와도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 쪽 파티에서 콘텐츠 목표를 달성하면 다른 한 쪽 파티의 콘텐츠는 중단됩니다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대상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81E9200D-49BC-CA35-CC98-6283052CAD7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A340287C-FD29-6478-138F-7B7B5A74463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2928C04-AACF-68F4-4A5A-9891D00317B0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371A4854-D364-3BDA-CCED-7FDCD3A1631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4B4DC01-75E3-857C-CAA6-C4B6F90F67B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28D7644C-4199-11AB-48E9-B1285F09DB4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F57B8A7-702F-CB35-8E9E-85683DBA2E9D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2E34BB0C-CC14-2841-0347-5D2F1A7FBAA4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3809B2-9190-26B1-AD26-0EE2F377103B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71E785A-387C-6651-1E11-BA7D633DEFE3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13DDC00-78F7-EBFA-7F45-5244E3B240E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0A9AF2A-352E-34E8-84CE-65670146391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78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72D9B-965F-D780-D1CB-CA1020A1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2DD152-065A-21A2-D49A-2D0F68AD8A8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6EF5EE-5A5A-082F-3109-008BFA71B3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903A2-FB54-DBBA-7632-A4B8C559478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B7B332-C6C1-D366-CDB4-5B019C040CA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03DFC-E862-57DD-DD40-C329B25C9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78A36-CAC5-75FF-A868-0F975748502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09A6FD3-E7E0-B2F4-4B58-6DF3100B188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077B1241-6F2B-BF7B-1C43-4E92B03A4EF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661CC316-465E-FCCE-8ABD-223542CBE431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6C82FDE9-3850-BC8E-95B7-483865484AD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6B791B67-A4D2-CB0A-7FCB-28F300AB7188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01F44616-FA31-281B-30A6-7418E3524EFD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81F2F3E-D7A8-0E29-3CE0-E52E65F4BCA4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4826E5D5-5C22-D361-5EBC-A566A482008F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03B611D-6458-2762-E394-D4199D8C3F5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F7C4CA7-EA30-F100-FF95-A462E55F2F36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EDF6670-D50A-80C3-2483-E5F353DA62E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CB7E534-D9EC-286B-54DB-25194D400EF7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2C344-49DA-A246-A207-ACF32DAC8433}"/>
              </a:ext>
            </a:extLst>
          </p:cNvPr>
          <p:cNvSpPr txBox="1"/>
          <p:nvPr/>
        </p:nvSpPr>
        <p:spPr>
          <a:xfrm>
            <a:off x="266695" y="1228715"/>
            <a:ext cx="9872962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동일하게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하나만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콘텐츠와 동일합니다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71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 본인이 선택한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상시 표기합니다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플로우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135" idx="1"/>
          </p:cNvCxnSpPr>
          <p:nvPr/>
        </p:nvCxnSpPr>
        <p:spPr>
          <a:xfrm flipV="1">
            <a:off x="3163271" y="5278057"/>
            <a:ext cx="283753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135" idx="3"/>
          </p:cNvCxnSpPr>
          <p:nvPr/>
        </p:nvCxnSpPr>
        <p:spPr>
          <a:xfrm>
            <a:off x="4751171" y="5278057"/>
            <a:ext cx="316129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1ED5279-28D7-7E41-B265-90FF1BDE2D3E}"/>
              </a:ext>
            </a:extLst>
          </p:cNvPr>
          <p:cNvSpPr>
            <a:spLocks noChangeAspect="1"/>
          </p:cNvSpPr>
          <p:nvPr/>
        </p:nvSpPr>
        <p:spPr>
          <a:xfrm>
            <a:off x="403788" y="4766416"/>
            <a:ext cx="1243273" cy="103441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173ECE7-D229-BC9F-F00F-6B21325C7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4" y="4768488"/>
            <a:ext cx="1304147" cy="10191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8463836" y="4754919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7557157" y="4752554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43" idx="3"/>
            <a:endCxn id="142" idx="1"/>
          </p:cNvCxnSpPr>
          <p:nvPr/>
        </p:nvCxnSpPr>
        <p:spPr>
          <a:xfrm>
            <a:off x="8147707" y="5269414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B7808-F5F5-4DE5-C3B7-7B657DAC742F}"/>
              </a:ext>
            </a:extLst>
          </p:cNvPr>
          <p:cNvSpPr>
            <a:spLocks noChangeAspect="1"/>
          </p:cNvSpPr>
          <p:nvPr/>
        </p:nvSpPr>
        <p:spPr>
          <a:xfrm>
            <a:off x="5067299" y="4752554"/>
            <a:ext cx="2191625" cy="103441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065A48-2667-0221-E3DC-1C41E266ECEE}"/>
              </a:ext>
            </a:extLst>
          </p:cNvPr>
          <p:cNvCxnSpPr>
            <a:cxnSpLocks/>
            <a:stCxn id="7" idx="3"/>
            <a:endCxn id="143" idx="1"/>
          </p:cNvCxnSpPr>
          <p:nvPr/>
        </p:nvCxnSpPr>
        <p:spPr>
          <a:xfrm flipV="1">
            <a:off x="7258924" y="5269414"/>
            <a:ext cx="298233" cy="34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383EBF-EB6A-EB16-3B7A-1ABD68B942E1}"/>
              </a:ext>
            </a:extLst>
          </p:cNvPr>
          <p:cNvSpPr txBox="1"/>
          <p:nvPr/>
        </p:nvSpPr>
        <p:spPr>
          <a:xfrm>
            <a:off x="5263111" y="5793309"/>
            <a:ext cx="1800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상시 표기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978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유저마다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조율이 등장하며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조율마다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조율에서는 축복의 조율 효과만 등장함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조율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선택하지 않은 효과 숫자만큼 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효과가 확정된 이후 변경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05E3C-CB83-6313-D5CB-670759E8B25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00298-8086-0097-F4EE-B106598F4DD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조율은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조율로 나뉘며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A42DC-1790-8E4C-233E-9A66B5EC9FA9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B4E37-0CC9-A168-F38B-000F68E87C3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20016"/>
              </p:ext>
            </p:extLst>
          </p:nvPr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13902-3EEB-CAB9-74D8-0828F5D306B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유저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유저가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1CFF7-F6E2-0E98-5823-D171F051E6D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C98E9-6034-D280-D4E7-31019AE4738B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66699" y="5557813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가디언 토벌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142560"/>
              </p:ext>
            </p:extLst>
          </p:nvPr>
        </p:nvGraphicFramePr>
        <p:xfrm>
          <a:off x="378383" y="1808773"/>
          <a:ext cx="113555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27ADA-9B52-9EAF-0A5F-E6084E2044C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4905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1B1D-AD25-58F9-C1B2-9DEFF877EF0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0465-74D1-F51A-036E-72B166F355BF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F1388-3B87-63BC-665E-9F57E2555B5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AC2FE-98A2-D279-ED2D-390239D55CAC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61389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A5A6F-21CD-F3ED-FCE1-770BBBCC7C1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660812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유저가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유저를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015DA-FC7E-8C13-7EDB-C28320D2E42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5A552-0FD6-5F56-88FC-F4637F31144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7E0B1-B3B6-1C5C-B81C-D677B3510022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88233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43557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Vivrincube_fateaccord_table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조율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설정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328AB54-4B45-5E12-FBD7-1284E01DEC9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3E8C2D-973D-DC4B-47D4-C36A2BE935F8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8920857-37F5-CECD-1750-7B0E88F273E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E906C308-2CEE-ABCF-8637-B34AB69B00E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9B8250A-4343-8B70-15D6-115818C6A4DA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B8A67C04-371E-B7CF-E713-F9C87BF1CF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8A599F2-DB66-4134-EAEB-ED6B84A05B1E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09DF4BF-C0DE-A694-1FE1-408C2A4BFF65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EA68D8-2F29-9557-09BA-325BBF1A722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FD4549-9FD3-7597-0A82-E9D749B2AB48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477EE2-0A09-420B-7F30-002311BE40C1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92EEC7-BF8F-7962-BF60-0B7B3BE962FF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16476</TotalTime>
  <Words>8172</Words>
  <Application>Microsoft Office PowerPoint</Application>
  <PresentationFormat>와이드스크린</PresentationFormat>
  <Paragraphs>1542</Paragraphs>
  <Slides>57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2140</cp:revision>
  <dcterms:created xsi:type="dcterms:W3CDTF">2024-10-29T05:59:45Z</dcterms:created>
  <dcterms:modified xsi:type="dcterms:W3CDTF">2025-01-03T01:15:15Z</dcterms:modified>
</cp:coreProperties>
</file>